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8446" autoAdjust="0"/>
    <p:restoredTop sz="86444" autoAdjust="0"/>
  </p:normalViewPr>
  <p:slideViewPr>
    <p:cSldViewPr>
      <p:cViewPr varScale="1">
        <p:scale>
          <a:sx n="60" d="100"/>
          <a:sy n="60" d="100"/>
        </p:scale>
        <p:origin x="-3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6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B85E-3D9E-43E7-9B60-2816ACEFE2EE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8557-AEF4-4447-B426-31548E42D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B85E-3D9E-43E7-9B60-2816ACEFE2EE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8557-AEF4-4447-B426-31548E42D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B85E-3D9E-43E7-9B60-2816ACEFE2EE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8557-AEF4-4447-B426-31548E42D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B85E-3D9E-43E7-9B60-2816ACEFE2EE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8557-AEF4-4447-B426-31548E42D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B85E-3D9E-43E7-9B60-2816ACEFE2EE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8557-AEF4-4447-B426-31548E42D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B85E-3D9E-43E7-9B60-2816ACEFE2EE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8557-AEF4-4447-B426-31548E42D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B85E-3D9E-43E7-9B60-2816ACEFE2EE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8557-AEF4-4447-B426-31548E42D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CBB4E-76BD-4CB3-AC33-AEB586D8D76E}" type="datetime4">
              <a:rPr lang="en-US" smtClean="0"/>
              <a:pPr/>
              <a:t>November 9, 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C99F-0B42-4255-B5FB-ACAB4939D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B85E-3D9E-43E7-9B60-2816ACEFE2EE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8557-AEF4-4447-B426-31548E42D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B85E-3D9E-43E7-9B60-2816ACEFE2EE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8557-AEF4-4447-B426-31548E42D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B85E-3D9E-43E7-9B60-2816ACEFE2EE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8557-AEF4-4447-B426-31548E42D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9B85E-3D9E-43E7-9B60-2816ACEFE2EE}" type="datetimeFigureOut">
              <a:rPr lang="en-US" smtClean="0"/>
              <a:pPr/>
              <a:t>11/9/2008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8557-AEF4-4447-B426-31548E42DA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1447800"/>
            <a:ext cx="8229600" cy="152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rilliant Star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162800" y="4648200"/>
            <a:ext cx="1419225" cy="142875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 userDrawn="1"/>
        </p:nvCxnSpPr>
        <p:spPr>
          <a:xfrm>
            <a:off x="533400" y="6096000"/>
            <a:ext cx="6629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Reach for</a:t>
            </a:r>
            <a:r>
              <a:rPr lang="en-US" baseline="0" dirty="0" smtClean="0"/>
              <a:t> the Stars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 built a shiny star ship</a:t>
            </a:r>
            <a:endParaRPr lang="en-US" dirty="0"/>
          </a:p>
        </p:txBody>
      </p:sp>
      <p:pic>
        <p:nvPicPr>
          <p:cNvPr id="4" name="Content Placeholder 3" descr="Dup Sta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81200"/>
            <a:ext cx="4260688" cy="2513806"/>
          </a:xfrm>
        </p:spPr>
      </p:pic>
    </p:spTree>
  </p:cSld>
  <p:clrMapOvr>
    <a:masterClrMapping/>
  </p:clrMapOvr>
  <p:transition spd="med"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Made of silicon and glass</a:t>
            </a:r>
            <a:endParaRPr lang="en-US" dirty="0"/>
          </a:p>
        </p:txBody>
      </p:sp>
      <p:pic>
        <p:nvPicPr>
          <p:cNvPr id="4" name="Content Placeholder 3" descr="Tree of Life.bmp"/>
          <p:cNvPicPr>
            <a:picLocks noGrp="1" noChangeAspect="1"/>
          </p:cNvPicPr>
          <p:nvPr>
            <p:ph idx="1"/>
          </p:nvPr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676400" y="1828800"/>
            <a:ext cx="3620770" cy="4525963"/>
          </a:xfrm>
        </p:spPr>
      </p:pic>
    </p:spTree>
  </p:cSld>
  <p:clrMapOvr>
    <a:masterClrMapping/>
  </p:clrMapOvr>
  <p:transition spd="med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little bits of code  </a:t>
            </a:r>
            <a:endParaRPr lang="en-US" dirty="0"/>
          </a:p>
        </p:txBody>
      </p:sp>
      <p:pic>
        <p:nvPicPr>
          <p:cNvPr id="4" name="Content Placeholder 3" descr="Cod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52600"/>
            <a:ext cx="6386545" cy="4807077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and a dozen lights that flash!</a:t>
            </a:r>
            <a:endParaRPr lang="en-US" dirty="0"/>
          </a:p>
        </p:txBody>
      </p:sp>
      <p:pic>
        <p:nvPicPr>
          <p:cNvPr id="4" name="Content Placeholder 3" descr="Star Cluster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67200" y="5029200"/>
            <a:ext cx="762000" cy="762000"/>
          </a:xfrm>
        </p:spPr>
      </p:pic>
      <p:pic>
        <p:nvPicPr>
          <p:cNvPr id="5" name="Content Placeholder 3" descr="Star Cluste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2971800"/>
            <a:ext cx="762000" cy="762000"/>
          </a:xfrm>
          <a:prstGeom prst="rect">
            <a:avLst/>
          </a:prstGeom>
        </p:spPr>
      </p:pic>
      <p:pic>
        <p:nvPicPr>
          <p:cNvPr id="6" name="Content Placeholder 3" descr="Star Cluste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514600"/>
            <a:ext cx="762000" cy="762000"/>
          </a:xfrm>
          <a:prstGeom prst="rect">
            <a:avLst/>
          </a:prstGeom>
        </p:spPr>
      </p:pic>
      <p:pic>
        <p:nvPicPr>
          <p:cNvPr id="7" name="Content Placeholder 3" descr="Star Cluste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3581400"/>
            <a:ext cx="762000" cy="762000"/>
          </a:xfrm>
          <a:prstGeom prst="rect">
            <a:avLst/>
          </a:prstGeom>
        </p:spPr>
      </p:pic>
      <p:pic>
        <p:nvPicPr>
          <p:cNvPr id="9" name="Content Placeholder 3" descr="Star Cluste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3581400"/>
            <a:ext cx="762000" cy="762000"/>
          </a:xfrm>
          <a:prstGeom prst="rect">
            <a:avLst/>
          </a:prstGeom>
        </p:spPr>
      </p:pic>
      <p:pic>
        <p:nvPicPr>
          <p:cNvPr id="10" name="Content Placeholder 3" descr="Star Cluste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09800"/>
            <a:ext cx="762000" cy="762000"/>
          </a:xfrm>
          <a:prstGeom prst="rect">
            <a:avLst/>
          </a:prstGeom>
        </p:spPr>
      </p:pic>
      <p:pic>
        <p:nvPicPr>
          <p:cNvPr id="11" name="Content Placeholder 3" descr="Star Cluste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029200"/>
            <a:ext cx="762000" cy="76200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00"/>
                            </p:stCondLst>
                            <p:childTnLst>
                              <p:par>
                                <p:cTn id="9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Its me and my computer </a:t>
            </a:r>
            <a:endParaRPr lang="en-US" dirty="0"/>
          </a:p>
        </p:txBody>
      </p:sp>
      <p:pic>
        <p:nvPicPr>
          <p:cNvPr id="4" name="Content Placeholder 3" descr="Cataclymis Sta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905000"/>
            <a:ext cx="3612573" cy="2384298"/>
          </a:xfrm>
        </p:spPr>
      </p:pic>
    </p:spTree>
  </p:cSld>
  <p:clrMapOvr>
    <a:masterClrMapping/>
  </p:clrMapOvr>
  <p:transition spd="med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Eager to join the race</a:t>
            </a:r>
            <a:endParaRPr lang="en-US" dirty="0"/>
          </a:p>
        </p:txBody>
      </p:sp>
      <p:pic>
        <p:nvPicPr>
          <p:cNvPr id="6" name="Content Placeholder 5" descr="Atmospher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2286000"/>
            <a:ext cx="1600200" cy="1600200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11528 C -0.01076 0.12384 -0.00781 0.13519 -0.00382 0.14259 C 0.00174 0.15231 0.00782 0.15833 0.01198 0.16991 C 0.01684 0.18333 0.02275 0.1919 0.03004 0.20278 C 0.03542 0.21111 0.03802 0.22176 0.04341 0.23009 C 0.0474 0.23588 0.05243 0.24097 0.05695 0.2463 C 0.06441 0.25556 0.07431 0.27685 0.08177 0.28727 C 0.09184 0.30162 0.08542 0.29028 0.09966 0.3037 C 0.10295 0.30694 0.10521 0.31157 0.10868 0.31458 C 0.11042 0.31644 0.11337 0.3162 0.11528 0.31736 C 0.11789 0.31875 0.11962 0.3213 0.12205 0.32269 C 0.125 0.32477 0.12813 0.32639 0.13108 0.32824 C 0.14792 0.34884 0.16875 0.35602 0.18976 0.36944 C 0.21198 0.38356 0.23334 0.39884 0.25695 0.41019 C 0.27049 0.42685 0.28542 0.42963 0.30209 0.4375 C 0.3066 0.43958 0.31077 0.44329 0.31545 0.44583 C 0.33559 0.45648 0.35695 0.46227 0.3783 0.46759 C 0.40035 0.48102 0.42205 0.48565 0.44566 0.49213 C 0.4967 0.50602 0.54844 0.51042 0.60105 0.51412 C 0.6658 0.50764 0.59966 0.51667 0.64358 0.50579 C 0.65712 0.50255 0.6842 0.49745 0.6842 0.49792 C 0.69896 0.49167 0.68959 0.49815 0.69323 0.46481 C 0.6948 0.44907 0.69427 0.45278 0.70191 0.44028 C 0.70348 0.43403 0.70452 0.42731 0.70643 0.42106 C 0.70816 0.41551 0.71181 0.41065 0.71337 0.40486 C 0.7217 0.37454 0.70973 0.39931 0.72014 0.38032 C 0.72153 0.37315 0.72379 0.36273 0.72466 0.35556 C 0.72639 0.33727 0.72917 0.30116 0.72917 0.30139 C 0.72379 0.21065 0.72813 0.24792 0.72014 0.18889 C 0.71893 0.17963 0.70105 0.14236 0.69983 0.13981 C 0.67066 0.07593 0.62032 0.05 0.5625 0.04144 C 0.52865 0.02778 0.54306 0.03171 0.47743 0.03866 C 0.46823 0.03981 0.45938 0.04398 0.45035 0.04699 C 0.42865 0.05394 0.40157 0.06528 0.38507 0.08542 C 0.35365 0.12361 0.33629 0.17431 0.30868 0.2162 C 0.29983 0.24954 0.2908 0.27963 0.28629 0.31458 C 0.28768 0.35764 0.28264 0.39861 0.30643 0.43194 C 0.31598 0.44537 0.32309 0.45787 0.33802 0.46204 C 0.34688 0.46458 0.36493 0.46759 0.36493 0.46782 C 0.38212 0.46574 0.39931 0.46481 0.4165 0.46204 C 0.44566 0.45741 0.46823 0.43079 0.4908 0.41019 C 0.49202 0.40556 0.49341 0.40093 0.49514 0.39653 C 0.49636 0.39352 0.49983 0.39167 0.49966 0.38843 C 0.49844 0.34861 0.49827 0.30394 0.46372 0.29005 C 0.46007 0.29097 0.45573 0.29051 0.45261 0.29259 C 0.44306 0.29907 0.4257 0.33125 0.4257 0.34468 " pathEditMode="relative" rAng="0" ptsTypes="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5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O the things we can explore </a:t>
            </a:r>
            <a:endParaRPr lang="en-US" dirty="0"/>
          </a:p>
        </p:txBody>
      </p:sp>
      <p:pic>
        <p:nvPicPr>
          <p:cNvPr id="4" name="Content Placeholder 3" descr="Small Sta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2286000"/>
            <a:ext cx="1797978" cy="1600200"/>
          </a:xfrm>
        </p:spPr>
      </p:pic>
    </p:spTree>
  </p:cSld>
  <p:clrMapOvr>
    <a:masterClrMapping/>
  </p:clrMapOvr>
  <p:transition spd="med"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As we cruise through cyberspace!</a:t>
            </a:r>
            <a:endParaRPr lang="en-US" dirty="0"/>
          </a:p>
        </p:txBody>
      </p:sp>
      <p:pic>
        <p:nvPicPr>
          <p:cNvPr id="5" name="Content Placeholder 4" descr="New Star.gif"/>
          <p:cNvPicPr>
            <a:picLocks noGrp="1" noChangeAspect="1"/>
          </p:cNvPicPr>
          <p:nvPr>
            <p:ph idx="1"/>
          </p:nvPr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609600" y="1905000"/>
            <a:ext cx="3581400" cy="3617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17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Reach for the Stars</vt:lpstr>
      <vt:lpstr>I built a shiny star ship</vt:lpstr>
      <vt:lpstr> Made of silicon and glass</vt:lpstr>
      <vt:lpstr> little bits of code  </vt:lpstr>
      <vt:lpstr>and a dozen lights that flash!</vt:lpstr>
      <vt:lpstr> Its me and my computer </vt:lpstr>
      <vt:lpstr> Eager to join the race</vt:lpstr>
      <vt:lpstr> O the things we can explore </vt:lpstr>
      <vt:lpstr> As we cruise through cyberspace!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eBeth</dc:creator>
  <cp:lastModifiedBy>eBeth</cp:lastModifiedBy>
  <cp:revision>84</cp:revision>
  <dcterms:created xsi:type="dcterms:W3CDTF">2007-08-11T13:41:06Z</dcterms:created>
  <dcterms:modified xsi:type="dcterms:W3CDTF">2008-11-09T11:28:47Z</dcterms:modified>
</cp:coreProperties>
</file>