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78" autoAdjust="0"/>
    <p:restoredTop sz="86444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51D7959-1F19-440B-877D-9869DAE71A87}" type="datetimeFigureOut">
              <a:rPr lang="en-US" smtClean="0"/>
              <a:pPr/>
              <a:t>8/20/2007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23F6CA2-720F-4A0C-8736-4346B7155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Spring has sprung, the grass has riz,</a:t>
            </a:r>
          </a:p>
          <a:p>
            <a:r>
              <a:rPr lang="en-US" dirty="0" smtClean="0"/>
              <a:t>I wonder where the flower iz.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The Rest of the Story ;-)</a:t>
            </a:r>
            <a:endParaRPr lang="en-US" dirty="0"/>
          </a:p>
        </p:txBody>
      </p:sp>
      <p:pic>
        <p:nvPicPr>
          <p:cNvPr id="4" name="Picture 3" descr="Robi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65800"/>
            <a:ext cx="1968500" cy="1092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Wind Riz, Then it Blew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r>
              <a:rPr lang="en-US" dirty="0" smtClean="0"/>
              <a:t>text</a:t>
            </a:r>
            <a:endParaRPr lang="en-US" dirty="0"/>
          </a:p>
        </p:txBody>
      </p:sp>
      <p:pic>
        <p:nvPicPr>
          <p:cNvPr id="4" name="Picture 3" descr="Robin5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486400"/>
            <a:ext cx="1295400" cy="13317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Rain </a:t>
            </a:r>
            <a:r>
              <a:rPr lang="en-US" dirty="0" err="1" smtClean="0"/>
              <a:t>Friz</a:t>
            </a:r>
            <a:r>
              <a:rPr lang="en-US" dirty="0" smtClean="0"/>
              <a:t>, Then it </a:t>
            </a:r>
            <a:r>
              <a:rPr lang="en-US" dirty="0" err="1" smtClean="0"/>
              <a:t>Snew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267200" cy="4525963"/>
          </a:xfrm>
        </p:spPr>
        <p:txBody>
          <a:bodyPr/>
          <a:lstStyle/>
          <a:p>
            <a:pPr lvl="0"/>
            <a:r>
              <a:rPr lang="en-US" dirty="0" smtClean="0"/>
              <a:t>Spring is Gone.</a:t>
            </a:r>
          </a:p>
          <a:p>
            <a:r>
              <a:rPr lang="en-US" dirty="0" smtClean="0"/>
              <a:t>Fall is Fell.</a:t>
            </a:r>
          </a:p>
          <a:p>
            <a:r>
              <a:rPr lang="en-US" dirty="0" smtClean="0"/>
              <a:t>Winter is here, and it’s colder than usual.</a:t>
            </a:r>
            <a:endParaRPr lang="en-US" dirty="0"/>
          </a:p>
        </p:txBody>
      </p:sp>
      <p:pic>
        <p:nvPicPr>
          <p:cNvPr id="5" name="Picture 4" descr="Robin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1295400"/>
            <a:ext cx="2095500" cy="1800225"/>
          </a:xfrm>
          <a:prstGeom prst="roundRect">
            <a:avLst/>
          </a:prstGeom>
          <a:effectLst>
            <a:reflection blurRad="6350" stA="50000" endA="295" endPos="92000" dist="101600" dir="5400000" sy="-100000" algn="bl" rotWithShape="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144</TotalTime>
  <Words>56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  The Rest of the Story ;-)</vt:lpstr>
      <vt:lpstr>The Wind Riz, Then it Blew</vt:lpstr>
      <vt:lpstr>The Rain Friz, Then it Snew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PowerPoint Advanced</dc:subject>
  <dc:creator>eBeth</dc:creator>
  <cp:keywords>Fall, Ogden Nash</cp:keywords>
  <cp:lastModifiedBy>eBeth</cp:lastModifiedBy>
  <cp:revision>8</cp:revision>
  <dcterms:created xsi:type="dcterms:W3CDTF">2007-08-18T14:16:30Z</dcterms:created>
  <dcterms:modified xsi:type="dcterms:W3CDTF">2007-08-20T16:14:24Z</dcterms:modified>
</cp:coreProperties>
</file>