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comments/comment1.xml" ContentType="application/vnd.openxmlformats-officedocument.presentationml.comments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Beth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548" autoAdjust="0"/>
    <p:restoredTop sz="90845" autoAdjust="0"/>
  </p:normalViewPr>
  <p:slideViewPr>
    <p:cSldViewPr>
      <p:cViewPr>
        <p:scale>
          <a:sx n="60" d="100"/>
          <a:sy n="60" d="100"/>
        </p:scale>
        <p:origin x="-7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9"/>
  <c:chart>
    <c:title>
      <c:layout/>
    </c:title>
    <c:view3D>
      <c:perspective val="30"/>
    </c:view3D>
    <c:plotArea>
      <c:layout>
        <c:manualLayout>
          <c:layoutTarget val="inner"/>
          <c:xMode val="edge"/>
          <c:yMode val="edge"/>
          <c:x val="0"/>
          <c:y val="0.13010181479609975"/>
          <c:w val="0.82022913385826768"/>
          <c:h val="0.8306137279513774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Mint Ice</c:v>
                </c:pt>
              </c:strCache>
            </c:strRef>
          </c:tx>
          <c:explosion val="25"/>
          <c:dPt>
            <c:idx val="0"/>
            <c:explosion val="0"/>
          </c:dPt>
          <c:dPt>
            <c:idx val="1"/>
            <c:explosion val="29"/>
          </c:dPt>
          <c:dPt>
            <c:idx val="2"/>
            <c:explosion val="0"/>
          </c:dPt>
          <c:dPt>
            <c:idx val="3"/>
            <c:explosion val="0"/>
          </c:dPt>
          <c:cat>
            <c:strRef>
              <c:f>Sheet1!$A$2:$A$5</c:f>
              <c:strCache>
                <c:ptCount val="4"/>
                <c:pt idx="0">
                  <c:v>March</c:v>
                </c:pt>
                <c:pt idx="1">
                  <c:v>April</c:v>
                </c:pt>
                <c:pt idx="2">
                  <c:v>May</c:v>
                </c:pt>
                <c:pt idx="3">
                  <c:v>June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200</c:v>
                </c:pt>
                <c:pt idx="1">
                  <c:v>210</c:v>
                </c:pt>
                <c:pt idx="2">
                  <c:v>220</c:v>
                </c:pt>
                <c:pt idx="3">
                  <c:v>230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Wild Rose</c:v>
                </c:pt>
              </c:strCache>
            </c:strRef>
          </c:tx>
          <c:explosion val="25"/>
          <c:cat>
            <c:strRef>
              <c:f>Sheet1!$A$2:$A$5</c:f>
              <c:strCache>
                <c:ptCount val="4"/>
                <c:pt idx="0">
                  <c:v>March</c:v>
                </c:pt>
                <c:pt idx="1">
                  <c:v>April</c:v>
                </c:pt>
                <c:pt idx="2">
                  <c:v>May</c:v>
                </c:pt>
                <c:pt idx="3">
                  <c:v>June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81839012168933434"/>
          <c:y val="0.38505673329295437"/>
          <c:w val="0.11039775709854452"/>
          <c:h val="0.28466868564506392"/>
        </c:manualLayout>
      </c:layout>
    </c:legend>
    <c:plotVisOnly val="1"/>
  </c:chart>
  <c:spPr>
    <a:solidFill>
      <a:schemeClr val="bg1"/>
    </a:solidFill>
  </c:spPr>
  <c:txPr>
    <a:bodyPr/>
    <a:lstStyle/>
    <a:p>
      <a:pPr>
        <a:defRPr sz="1800"/>
      </a:pPr>
      <a:endParaRPr lang="en-US"/>
    </a:p>
  </c:txPr>
  <c:externalData r:id="rId1"/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7-12-14T08:06:08.502" idx="1">
    <p:pos x="10" y="10"/>
    <p:text>I have reviewed this show. It looks good to me.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01E139-652D-4094-BC44-0777B992BAFA}" type="doc">
      <dgm:prSet loTypeId="urn:microsoft.com/office/officeart/2005/8/layout/balance1" loCatId="relationship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FE16BE3-62FB-41B8-BB39-CC03AD932F4E}">
      <dgm:prSet phldrT="[Text]"/>
      <dgm:spPr/>
      <dgm:t>
        <a:bodyPr/>
        <a:lstStyle/>
        <a:p>
          <a:r>
            <a:rPr lang="en-US" dirty="0" smtClean="0"/>
            <a:t>Our Team</a:t>
          </a:r>
          <a:endParaRPr lang="en-US" dirty="0"/>
        </a:p>
      </dgm:t>
    </dgm:pt>
    <dgm:pt modelId="{167AAF2F-431A-4C1E-92E6-BF62CD93ACC2}" type="parTrans" cxnId="{C1BEC723-9FE7-4020-BEAD-93FA0159A770}">
      <dgm:prSet/>
      <dgm:spPr/>
      <dgm:t>
        <a:bodyPr/>
        <a:lstStyle/>
        <a:p>
          <a:endParaRPr lang="en-US"/>
        </a:p>
      </dgm:t>
    </dgm:pt>
    <dgm:pt modelId="{560CF574-81BD-4333-8115-89772BC44949}" type="sibTrans" cxnId="{C1BEC723-9FE7-4020-BEAD-93FA0159A770}">
      <dgm:prSet/>
      <dgm:spPr/>
      <dgm:t>
        <a:bodyPr/>
        <a:lstStyle/>
        <a:p>
          <a:endParaRPr lang="en-US"/>
        </a:p>
      </dgm:t>
    </dgm:pt>
    <dgm:pt modelId="{1E7F075E-1054-4347-BE57-A9F5A41FF27E}">
      <dgm:prSet phldrT="[Text]"/>
      <dgm:spPr/>
      <dgm:t>
        <a:bodyPr/>
        <a:lstStyle/>
        <a:p>
          <a:r>
            <a:rPr lang="en-US" dirty="0" smtClean="0"/>
            <a:t>Elizabeth</a:t>
          </a:r>
          <a:endParaRPr lang="en-US" dirty="0"/>
        </a:p>
      </dgm:t>
    </dgm:pt>
    <dgm:pt modelId="{22E00733-71FE-4F1E-9899-C2F8F5AF5A49}" type="parTrans" cxnId="{CDADFCD5-6234-4EDD-9071-BCD964078376}">
      <dgm:prSet/>
      <dgm:spPr/>
      <dgm:t>
        <a:bodyPr/>
        <a:lstStyle/>
        <a:p>
          <a:endParaRPr lang="en-US" dirty="0"/>
        </a:p>
      </dgm:t>
    </dgm:pt>
    <dgm:pt modelId="{80E7C8F8-5069-4A98-8877-62D4DC4EC460}" type="sibTrans" cxnId="{CDADFCD5-6234-4EDD-9071-BCD964078376}">
      <dgm:prSet/>
      <dgm:spPr/>
      <dgm:t>
        <a:bodyPr/>
        <a:lstStyle/>
        <a:p>
          <a:endParaRPr lang="en-US"/>
        </a:p>
      </dgm:t>
    </dgm:pt>
    <dgm:pt modelId="{D70B1B98-8308-4040-AA27-031506B50F61}">
      <dgm:prSet phldrT="[Text]"/>
      <dgm:spPr/>
      <dgm:t>
        <a:bodyPr/>
        <a:lstStyle/>
        <a:p>
          <a:r>
            <a:rPr lang="en-US" dirty="0" smtClean="0"/>
            <a:t>Jeanette</a:t>
          </a:r>
          <a:endParaRPr lang="en-US" dirty="0"/>
        </a:p>
      </dgm:t>
    </dgm:pt>
    <dgm:pt modelId="{EB97F26B-40DC-4AF8-BCD3-8613508C7441}" type="parTrans" cxnId="{AFB3F801-1DC3-428B-8C6F-24839BC26867}">
      <dgm:prSet/>
      <dgm:spPr/>
      <dgm:t>
        <a:bodyPr/>
        <a:lstStyle/>
        <a:p>
          <a:endParaRPr lang="en-US" dirty="0"/>
        </a:p>
      </dgm:t>
    </dgm:pt>
    <dgm:pt modelId="{06D97C74-F708-4BB2-AE43-A89B82042DF3}" type="sibTrans" cxnId="{AFB3F801-1DC3-428B-8C6F-24839BC26867}">
      <dgm:prSet/>
      <dgm:spPr/>
      <dgm:t>
        <a:bodyPr/>
        <a:lstStyle/>
        <a:p>
          <a:endParaRPr lang="en-US"/>
        </a:p>
      </dgm:t>
    </dgm:pt>
    <dgm:pt modelId="{6A2CB30F-83F2-4B9D-8574-69A8692CDF22}">
      <dgm:prSet phldrT="[Text]"/>
      <dgm:spPr/>
      <dgm:t>
        <a:bodyPr/>
        <a:lstStyle/>
        <a:p>
          <a:r>
            <a:rPr lang="en-US" dirty="0" smtClean="0"/>
            <a:t>Ted</a:t>
          </a:r>
          <a:endParaRPr lang="en-US" dirty="0"/>
        </a:p>
      </dgm:t>
    </dgm:pt>
    <dgm:pt modelId="{98F917C3-226D-4406-B7ED-E2AD240953C1}" type="parTrans" cxnId="{A2B324CF-7ADA-4EE0-91B4-A764A5C3293E}">
      <dgm:prSet/>
      <dgm:spPr/>
      <dgm:t>
        <a:bodyPr/>
        <a:lstStyle/>
        <a:p>
          <a:endParaRPr lang="en-US" dirty="0"/>
        </a:p>
      </dgm:t>
    </dgm:pt>
    <dgm:pt modelId="{602C5F78-C8EC-4C6B-A9C3-D6EB13DDC989}" type="sibTrans" cxnId="{A2B324CF-7ADA-4EE0-91B4-A764A5C3293E}">
      <dgm:prSet/>
      <dgm:spPr/>
      <dgm:t>
        <a:bodyPr/>
        <a:lstStyle/>
        <a:p>
          <a:endParaRPr lang="en-US"/>
        </a:p>
      </dgm:t>
    </dgm:pt>
    <dgm:pt modelId="{2FD93167-6E0F-4458-964F-F23DD44C2C04}">
      <dgm:prSet phldrT="[Text]"/>
      <dgm:spPr/>
      <dgm:t>
        <a:bodyPr/>
        <a:lstStyle/>
        <a:p>
          <a:r>
            <a:rPr lang="en-US" dirty="0" smtClean="0"/>
            <a:t>Alex</a:t>
          </a:r>
          <a:endParaRPr lang="en-US" dirty="0"/>
        </a:p>
      </dgm:t>
    </dgm:pt>
    <dgm:pt modelId="{51DCD2E5-7409-4045-971C-DBEF50ADE941}" type="parTrans" cxnId="{011176B2-3231-4E24-A5FE-99AD6B60CF23}">
      <dgm:prSet/>
      <dgm:spPr/>
      <dgm:t>
        <a:bodyPr/>
        <a:lstStyle/>
        <a:p>
          <a:endParaRPr lang="en-US" dirty="0"/>
        </a:p>
      </dgm:t>
    </dgm:pt>
    <dgm:pt modelId="{B38535B3-556C-4AC2-BF60-7682B9B2608C}" type="sibTrans" cxnId="{011176B2-3231-4E24-A5FE-99AD6B60CF23}">
      <dgm:prSet/>
      <dgm:spPr/>
      <dgm:t>
        <a:bodyPr/>
        <a:lstStyle/>
        <a:p>
          <a:endParaRPr lang="en-US"/>
        </a:p>
      </dgm:t>
    </dgm:pt>
    <dgm:pt modelId="{E5A952C4-9E30-4917-9C9B-F820FF52DA79}">
      <dgm:prSet phldrT="[Text]"/>
      <dgm:spPr/>
      <dgm:t>
        <a:bodyPr/>
        <a:lstStyle/>
        <a:p>
          <a:r>
            <a:rPr lang="en-US" smtClean="0"/>
            <a:t>Clair</a:t>
          </a:r>
          <a:endParaRPr lang="en-US" dirty="0"/>
        </a:p>
      </dgm:t>
    </dgm:pt>
    <dgm:pt modelId="{41678E24-1A7A-480F-A795-04F04C6B6C64}" type="sibTrans" cxnId="{774016B4-4830-44B8-9A48-01BFEEBDE44C}">
      <dgm:prSet/>
      <dgm:spPr/>
      <dgm:t>
        <a:bodyPr/>
        <a:lstStyle/>
        <a:p>
          <a:endParaRPr lang="en-US"/>
        </a:p>
      </dgm:t>
    </dgm:pt>
    <dgm:pt modelId="{4F3D5BFE-BE27-4697-A49A-2D7BB5A37D66}" type="parTrans" cxnId="{774016B4-4830-44B8-9A48-01BFEEBDE44C}">
      <dgm:prSet/>
      <dgm:spPr/>
      <dgm:t>
        <a:bodyPr/>
        <a:lstStyle/>
        <a:p>
          <a:endParaRPr lang="en-US" dirty="0"/>
        </a:p>
      </dgm:t>
    </dgm:pt>
    <dgm:pt modelId="{6706C590-E405-4FEA-AD8F-B3125DDC4268}">
      <dgm:prSet phldrT="[Text]"/>
      <dgm:spPr/>
      <dgm:t>
        <a:bodyPr/>
        <a:lstStyle/>
        <a:p>
          <a:r>
            <a:rPr lang="en-US" smtClean="0"/>
            <a:t>Pat</a:t>
          </a:r>
          <a:endParaRPr lang="en-US" dirty="0"/>
        </a:p>
      </dgm:t>
    </dgm:pt>
    <dgm:pt modelId="{2C923FBB-2128-4204-B708-EA19A8210685}" type="sibTrans" cxnId="{8DF43A27-5820-440B-BE60-1FD24E27C7FE}">
      <dgm:prSet/>
      <dgm:spPr/>
      <dgm:t>
        <a:bodyPr/>
        <a:lstStyle/>
        <a:p>
          <a:endParaRPr lang="en-US"/>
        </a:p>
      </dgm:t>
    </dgm:pt>
    <dgm:pt modelId="{243CAE84-40BF-4BA3-9AE6-3DB0309A96AD}" type="parTrans" cxnId="{8DF43A27-5820-440B-BE60-1FD24E27C7FE}">
      <dgm:prSet/>
      <dgm:spPr/>
      <dgm:t>
        <a:bodyPr/>
        <a:lstStyle/>
        <a:p>
          <a:endParaRPr lang="en-US" dirty="0"/>
        </a:p>
      </dgm:t>
    </dgm:pt>
    <dgm:pt modelId="{FC833DBD-3C16-46C8-B11D-5A33CA1C7243}">
      <dgm:prSet/>
      <dgm:spPr/>
      <dgm:t>
        <a:bodyPr/>
        <a:lstStyle/>
        <a:p>
          <a:r>
            <a:rPr lang="en-US" smtClean="0"/>
            <a:t>Leo</a:t>
          </a:r>
          <a:endParaRPr lang="en-US" dirty="0"/>
        </a:p>
      </dgm:t>
    </dgm:pt>
    <dgm:pt modelId="{FC63830F-B887-44E1-B1E1-22C0F49DDA74}" type="sibTrans" cxnId="{863DDB9B-260E-4FC2-BDDA-038DD5793048}">
      <dgm:prSet/>
      <dgm:spPr/>
      <dgm:t>
        <a:bodyPr/>
        <a:lstStyle/>
        <a:p>
          <a:endParaRPr lang="en-US"/>
        </a:p>
      </dgm:t>
    </dgm:pt>
    <dgm:pt modelId="{C345B52C-56B0-404C-A00B-08CAAB52F967}" type="parTrans" cxnId="{863DDB9B-260E-4FC2-BDDA-038DD5793048}">
      <dgm:prSet/>
      <dgm:spPr/>
      <dgm:t>
        <a:bodyPr/>
        <a:lstStyle/>
        <a:p>
          <a:endParaRPr lang="en-US"/>
        </a:p>
      </dgm:t>
    </dgm:pt>
    <dgm:pt modelId="{5C37B899-5D27-49D4-9075-AB8B6C45153E}" type="pres">
      <dgm:prSet presAssocID="{F801E139-652D-4094-BC44-0777B992BAFA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C166A8D-D6DD-4838-9D9A-4446FF9CFAE2}" type="pres">
      <dgm:prSet presAssocID="{F801E139-652D-4094-BC44-0777B992BAFA}" presName="dummyMaxCanvas" presStyleCnt="0"/>
      <dgm:spPr/>
      <dgm:t>
        <a:bodyPr/>
        <a:lstStyle/>
        <a:p>
          <a:endParaRPr lang="en-US"/>
        </a:p>
      </dgm:t>
    </dgm:pt>
    <dgm:pt modelId="{E93F2E2F-C4BC-4990-BC52-2EEDC3F94CEB}" type="pres">
      <dgm:prSet presAssocID="{F801E139-652D-4094-BC44-0777B992BAFA}" presName="parentComposite" presStyleCnt="0"/>
      <dgm:spPr/>
      <dgm:t>
        <a:bodyPr/>
        <a:lstStyle/>
        <a:p>
          <a:endParaRPr lang="en-US"/>
        </a:p>
      </dgm:t>
    </dgm:pt>
    <dgm:pt modelId="{F3E647AC-C7DB-49B7-A057-FCF77A72BC97}" type="pres">
      <dgm:prSet presAssocID="{F801E139-652D-4094-BC44-0777B992BAFA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0766DBED-265C-460E-BFD1-36A658EB9F19}" type="pres">
      <dgm:prSet presAssocID="{F801E139-652D-4094-BC44-0777B992BAFA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9C87D300-FD3A-4809-B1C2-09C0807E7416}" type="pres">
      <dgm:prSet presAssocID="{F801E139-652D-4094-BC44-0777B992BAFA}" presName="childrenComposite" presStyleCnt="0"/>
      <dgm:spPr/>
      <dgm:t>
        <a:bodyPr/>
        <a:lstStyle/>
        <a:p>
          <a:endParaRPr lang="en-US"/>
        </a:p>
      </dgm:t>
    </dgm:pt>
    <dgm:pt modelId="{85178E36-56C0-4FC1-82DD-C63C8A7D19F0}" type="pres">
      <dgm:prSet presAssocID="{F801E139-652D-4094-BC44-0777B992BAFA}" presName="dummyMaxCanvas_ChildArea" presStyleCnt="0"/>
      <dgm:spPr/>
      <dgm:t>
        <a:bodyPr/>
        <a:lstStyle/>
        <a:p>
          <a:endParaRPr lang="en-US"/>
        </a:p>
      </dgm:t>
    </dgm:pt>
    <dgm:pt modelId="{1D787BE9-5BB3-4AA0-B6AE-67750A5B1A3F}" type="pres">
      <dgm:prSet presAssocID="{F801E139-652D-4094-BC44-0777B992BAFA}" presName="fulcrum" presStyleLbl="alignAccFollowNode1" presStyleIdx="2" presStyleCnt="4"/>
      <dgm:spPr/>
      <dgm:t>
        <a:bodyPr/>
        <a:lstStyle/>
        <a:p>
          <a:endParaRPr lang="en-US"/>
        </a:p>
      </dgm:t>
    </dgm:pt>
    <dgm:pt modelId="{D229AF00-0075-445E-A521-0FBE9C789886}" type="pres">
      <dgm:prSet presAssocID="{F801E139-652D-4094-BC44-0777B992BAFA}" presName="balance_33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08D4C2-0FCB-4952-A243-EEEFC5894414}" type="pres">
      <dgm:prSet presAssocID="{F801E139-652D-4094-BC44-0777B992BAFA}" presName="right_33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87046C-7927-4130-B2D8-4729CC4A32AE}" type="pres">
      <dgm:prSet presAssocID="{F801E139-652D-4094-BC44-0777B992BAFA}" presName="right_33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7AE83B-D190-4FD6-8400-DE4FBF827B2E}" type="pres">
      <dgm:prSet presAssocID="{F801E139-652D-4094-BC44-0777B992BAFA}" presName="right_33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6A6F4D-A4B4-408A-8CFF-4D73518B31EC}" type="pres">
      <dgm:prSet presAssocID="{F801E139-652D-4094-BC44-0777B992BAFA}" presName="left_33_1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4D954E-94BF-461C-9F5A-7D2CC703D848}" type="pres">
      <dgm:prSet presAssocID="{F801E139-652D-4094-BC44-0777B992BAFA}" presName="left_33_2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AA3E65-46BA-443F-9D69-5C66BF26F7E3}" type="pres">
      <dgm:prSet presAssocID="{F801E139-652D-4094-BC44-0777B992BAFA}" presName="left_33_3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BEC723-9FE7-4020-BEAD-93FA0159A770}" srcId="{F801E139-652D-4094-BC44-0777B992BAFA}" destId="{CFE16BE3-62FB-41B8-BB39-CC03AD932F4E}" srcOrd="0" destOrd="0" parTransId="{167AAF2F-431A-4C1E-92E6-BF62CD93ACC2}" sibTransId="{560CF574-81BD-4333-8115-89772BC44949}"/>
    <dgm:cxn modelId="{2DB3A853-F3BE-4FA6-BED4-030347DC9CE2}" type="presOf" srcId="{2FD93167-6E0F-4458-964F-F23DD44C2C04}" destId="{0766DBED-265C-460E-BFD1-36A658EB9F19}" srcOrd="0" destOrd="0" presId="urn:microsoft.com/office/officeart/2005/8/layout/balance1"/>
    <dgm:cxn modelId="{951C137E-0470-4402-8F7E-D746C4C583CA}" type="presOf" srcId="{FC833DBD-3C16-46C8-B11D-5A33CA1C7243}" destId="{037AE83B-D190-4FD6-8400-DE4FBF827B2E}" srcOrd="0" destOrd="0" presId="urn:microsoft.com/office/officeart/2005/8/layout/balance1"/>
    <dgm:cxn modelId="{9531AD37-E96F-4828-82C4-85C5E59E5681}" type="presOf" srcId="{1E7F075E-1054-4347-BE57-A9F5A41FF27E}" destId="{E76A6F4D-A4B4-408A-8CFF-4D73518B31EC}" srcOrd="0" destOrd="0" presId="urn:microsoft.com/office/officeart/2005/8/layout/balance1"/>
    <dgm:cxn modelId="{61910379-8D2A-43EB-998F-85EF2A759F9B}" type="presOf" srcId="{6706C590-E405-4FEA-AD8F-B3125DDC4268}" destId="{9587046C-7927-4130-B2D8-4729CC4A32AE}" srcOrd="0" destOrd="0" presId="urn:microsoft.com/office/officeart/2005/8/layout/balance1"/>
    <dgm:cxn modelId="{8DF43A27-5820-440B-BE60-1FD24E27C7FE}" srcId="{2FD93167-6E0F-4458-964F-F23DD44C2C04}" destId="{6706C590-E405-4FEA-AD8F-B3125DDC4268}" srcOrd="1" destOrd="0" parTransId="{243CAE84-40BF-4BA3-9AE6-3DB0309A96AD}" sibTransId="{2C923FBB-2128-4204-B708-EA19A8210685}"/>
    <dgm:cxn modelId="{863DDB9B-260E-4FC2-BDDA-038DD5793048}" srcId="{2FD93167-6E0F-4458-964F-F23DD44C2C04}" destId="{FC833DBD-3C16-46C8-B11D-5A33CA1C7243}" srcOrd="2" destOrd="0" parTransId="{C345B52C-56B0-404C-A00B-08CAAB52F967}" sibTransId="{FC63830F-B887-44E1-B1E1-22C0F49DDA74}"/>
    <dgm:cxn modelId="{08A05864-DAC1-40BA-98B0-059EDEBF3D0A}" type="presOf" srcId="{E5A952C4-9E30-4917-9C9B-F820FF52DA79}" destId="{5D08D4C2-0FCB-4952-A243-EEEFC5894414}" srcOrd="0" destOrd="0" presId="urn:microsoft.com/office/officeart/2005/8/layout/balance1"/>
    <dgm:cxn modelId="{774016B4-4830-44B8-9A48-01BFEEBDE44C}" srcId="{2FD93167-6E0F-4458-964F-F23DD44C2C04}" destId="{E5A952C4-9E30-4917-9C9B-F820FF52DA79}" srcOrd="0" destOrd="0" parTransId="{4F3D5BFE-BE27-4697-A49A-2D7BB5A37D66}" sibTransId="{41678E24-1A7A-480F-A795-04F04C6B6C64}"/>
    <dgm:cxn modelId="{5455DA05-255B-43B6-A247-F381B074E667}" type="presOf" srcId="{6A2CB30F-83F2-4B9D-8574-69A8692CDF22}" destId="{15AA3E65-46BA-443F-9D69-5C66BF26F7E3}" srcOrd="0" destOrd="0" presId="urn:microsoft.com/office/officeart/2005/8/layout/balance1"/>
    <dgm:cxn modelId="{AFB3F801-1DC3-428B-8C6F-24839BC26867}" srcId="{CFE16BE3-62FB-41B8-BB39-CC03AD932F4E}" destId="{D70B1B98-8308-4040-AA27-031506B50F61}" srcOrd="1" destOrd="0" parTransId="{EB97F26B-40DC-4AF8-BCD3-8613508C7441}" sibTransId="{06D97C74-F708-4BB2-AE43-A89B82042DF3}"/>
    <dgm:cxn modelId="{CDADFCD5-6234-4EDD-9071-BCD964078376}" srcId="{CFE16BE3-62FB-41B8-BB39-CC03AD932F4E}" destId="{1E7F075E-1054-4347-BE57-A9F5A41FF27E}" srcOrd="0" destOrd="0" parTransId="{22E00733-71FE-4F1E-9899-C2F8F5AF5A49}" sibTransId="{80E7C8F8-5069-4A98-8877-62D4DC4EC460}"/>
    <dgm:cxn modelId="{A2B324CF-7ADA-4EE0-91B4-A764A5C3293E}" srcId="{CFE16BE3-62FB-41B8-BB39-CC03AD932F4E}" destId="{6A2CB30F-83F2-4B9D-8574-69A8692CDF22}" srcOrd="2" destOrd="0" parTransId="{98F917C3-226D-4406-B7ED-E2AD240953C1}" sibTransId="{602C5F78-C8EC-4C6B-A9C3-D6EB13DDC989}"/>
    <dgm:cxn modelId="{3CEF20BC-D303-4039-8555-069B4D0F4388}" type="presOf" srcId="{CFE16BE3-62FB-41B8-BB39-CC03AD932F4E}" destId="{F3E647AC-C7DB-49B7-A057-FCF77A72BC97}" srcOrd="0" destOrd="0" presId="urn:microsoft.com/office/officeart/2005/8/layout/balance1"/>
    <dgm:cxn modelId="{61C9EC03-1B3D-4129-BF9F-7DB464199224}" type="presOf" srcId="{F801E139-652D-4094-BC44-0777B992BAFA}" destId="{5C37B899-5D27-49D4-9075-AB8B6C45153E}" srcOrd="0" destOrd="0" presId="urn:microsoft.com/office/officeart/2005/8/layout/balance1"/>
    <dgm:cxn modelId="{3A021812-8C09-4775-8BFF-8DE1E9C3D2A0}" type="presOf" srcId="{D70B1B98-8308-4040-AA27-031506B50F61}" destId="{F74D954E-94BF-461C-9F5A-7D2CC703D848}" srcOrd="0" destOrd="0" presId="urn:microsoft.com/office/officeart/2005/8/layout/balance1"/>
    <dgm:cxn modelId="{011176B2-3231-4E24-A5FE-99AD6B60CF23}" srcId="{F801E139-652D-4094-BC44-0777B992BAFA}" destId="{2FD93167-6E0F-4458-964F-F23DD44C2C04}" srcOrd="1" destOrd="0" parTransId="{51DCD2E5-7409-4045-971C-DBEF50ADE941}" sibTransId="{B38535B3-556C-4AC2-BF60-7682B9B2608C}"/>
    <dgm:cxn modelId="{D007E495-93D7-493E-87EA-B0A34352D427}" type="presParOf" srcId="{5C37B899-5D27-49D4-9075-AB8B6C45153E}" destId="{6C166A8D-D6DD-4838-9D9A-4446FF9CFAE2}" srcOrd="0" destOrd="0" presId="urn:microsoft.com/office/officeart/2005/8/layout/balance1"/>
    <dgm:cxn modelId="{04128542-0E44-43BA-AA09-D31925531471}" type="presParOf" srcId="{5C37B899-5D27-49D4-9075-AB8B6C45153E}" destId="{E93F2E2F-C4BC-4990-BC52-2EEDC3F94CEB}" srcOrd="1" destOrd="0" presId="urn:microsoft.com/office/officeart/2005/8/layout/balance1"/>
    <dgm:cxn modelId="{7B3BAF38-491E-47E2-8535-E835F91B6228}" type="presParOf" srcId="{E93F2E2F-C4BC-4990-BC52-2EEDC3F94CEB}" destId="{F3E647AC-C7DB-49B7-A057-FCF77A72BC97}" srcOrd="0" destOrd="0" presId="urn:microsoft.com/office/officeart/2005/8/layout/balance1"/>
    <dgm:cxn modelId="{F190D7C2-AB49-460C-88A2-718C2A11B587}" type="presParOf" srcId="{E93F2E2F-C4BC-4990-BC52-2EEDC3F94CEB}" destId="{0766DBED-265C-460E-BFD1-36A658EB9F19}" srcOrd="1" destOrd="0" presId="urn:microsoft.com/office/officeart/2005/8/layout/balance1"/>
    <dgm:cxn modelId="{58B2BE61-24A0-456A-AE81-D5E0FAD5B456}" type="presParOf" srcId="{5C37B899-5D27-49D4-9075-AB8B6C45153E}" destId="{9C87D300-FD3A-4809-B1C2-09C0807E7416}" srcOrd="2" destOrd="0" presId="urn:microsoft.com/office/officeart/2005/8/layout/balance1"/>
    <dgm:cxn modelId="{DFE40122-563E-4589-976D-C507A8F701CF}" type="presParOf" srcId="{9C87D300-FD3A-4809-B1C2-09C0807E7416}" destId="{85178E36-56C0-4FC1-82DD-C63C8A7D19F0}" srcOrd="0" destOrd="0" presId="urn:microsoft.com/office/officeart/2005/8/layout/balance1"/>
    <dgm:cxn modelId="{50C81514-57BA-4C5B-A869-A48012A736DF}" type="presParOf" srcId="{9C87D300-FD3A-4809-B1C2-09C0807E7416}" destId="{1D787BE9-5BB3-4AA0-B6AE-67750A5B1A3F}" srcOrd="1" destOrd="0" presId="urn:microsoft.com/office/officeart/2005/8/layout/balance1"/>
    <dgm:cxn modelId="{320CB1E9-CF8F-4491-B191-8DE116043925}" type="presParOf" srcId="{9C87D300-FD3A-4809-B1C2-09C0807E7416}" destId="{D229AF00-0075-445E-A521-0FBE9C789886}" srcOrd="2" destOrd="0" presId="urn:microsoft.com/office/officeart/2005/8/layout/balance1"/>
    <dgm:cxn modelId="{0AC822C3-4006-4E1A-B7B5-7ECEF4AEF7B9}" type="presParOf" srcId="{9C87D300-FD3A-4809-B1C2-09C0807E7416}" destId="{5D08D4C2-0FCB-4952-A243-EEEFC5894414}" srcOrd="3" destOrd="0" presId="urn:microsoft.com/office/officeart/2005/8/layout/balance1"/>
    <dgm:cxn modelId="{0B0416C4-EBBB-4CA7-8C5B-B16CE7DFB0FB}" type="presParOf" srcId="{9C87D300-FD3A-4809-B1C2-09C0807E7416}" destId="{9587046C-7927-4130-B2D8-4729CC4A32AE}" srcOrd="4" destOrd="0" presId="urn:microsoft.com/office/officeart/2005/8/layout/balance1"/>
    <dgm:cxn modelId="{A377D3E5-B9BA-4FA2-8E1C-6F4817938502}" type="presParOf" srcId="{9C87D300-FD3A-4809-B1C2-09C0807E7416}" destId="{037AE83B-D190-4FD6-8400-DE4FBF827B2E}" srcOrd="5" destOrd="0" presId="urn:microsoft.com/office/officeart/2005/8/layout/balance1"/>
    <dgm:cxn modelId="{68B35676-DAC2-41F3-BEC3-A29DCAFC0E8F}" type="presParOf" srcId="{9C87D300-FD3A-4809-B1C2-09C0807E7416}" destId="{E76A6F4D-A4B4-408A-8CFF-4D73518B31EC}" srcOrd="6" destOrd="0" presId="urn:microsoft.com/office/officeart/2005/8/layout/balance1"/>
    <dgm:cxn modelId="{73CC2D8D-5B54-4BCB-B16E-F317BFD2CED3}" type="presParOf" srcId="{9C87D300-FD3A-4809-B1C2-09C0807E7416}" destId="{F74D954E-94BF-461C-9F5A-7D2CC703D848}" srcOrd="7" destOrd="0" presId="urn:microsoft.com/office/officeart/2005/8/layout/balance1"/>
    <dgm:cxn modelId="{85E76EE9-01B2-4739-A311-157DB31DC93E}" type="presParOf" srcId="{9C87D300-FD3A-4809-B1C2-09C0807E7416}" destId="{15AA3E65-46BA-443F-9D69-5C66BF26F7E3}" srcOrd="8" destOrd="0" presId="urn:microsoft.com/office/officeart/2005/8/layout/balance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C31460-1E14-4695-AC69-911046A103E1}" type="doc">
      <dgm:prSet loTypeId="urn:microsoft.com/office/officeart/2005/8/layout/cycle5" loCatId="cycle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97918DB-E03B-4054-8CBA-F397CD6C0010}">
      <dgm:prSet phldrT="[Text]" custT="1"/>
      <dgm:spPr/>
      <dgm:t>
        <a:bodyPr/>
        <a:lstStyle/>
        <a:p>
          <a:r>
            <a:rPr lang="en-US" sz="2000" b="1" dirty="0" smtClean="0"/>
            <a:t>Define Program and Goals</a:t>
          </a:r>
          <a:endParaRPr lang="en-US" sz="2000" b="1" dirty="0"/>
        </a:p>
      </dgm:t>
    </dgm:pt>
    <dgm:pt modelId="{841ACFC6-3A4D-4CD4-90AE-6526ED1B344E}" type="parTrans" cxnId="{DDE79851-B1E5-4505-A216-C28E8DB2EB5A}">
      <dgm:prSet/>
      <dgm:spPr/>
      <dgm:t>
        <a:bodyPr/>
        <a:lstStyle/>
        <a:p>
          <a:endParaRPr lang="en-US"/>
        </a:p>
      </dgm:t>
    </dgm:pt>
    <dgm:pt modelId="{36527CC7-9F9C-4949-BBAA-2C27B00B16E9}" type="sibTrans" cxnId="{DDE79851-B1E5-4505-A216-C28E8DB2EB5A}">
      <dgm:prSet/>
      <dgm:spPr/>
      <dgm:t>
        <a:bodyPr/>
        <a:lstStyle/>
        <a:p>
          <a:endParaRPr lang="en-US"/>
        </a:p>
      </dgm:t>
    </dgm:pt>
    <dgm:pt modelId="{3DF9C313-896B-41D2-BA30-C83E0282DDAB}">
      <dgm:prSet phldrT="[Text]" custT="1"/>
      <dgm:spPr/>
      <dgm:t>
        <a:bodyPr/>
        <a:lstStyle/>
        <a:p>
          <a:r>
            <a:rPr lang="en-US" sz="2000" b="1" dirty="0" smtClean="0"/>
            <a:t>Plan the Process</a:t>
          </a:r>
          <a:endParaRPr lang="en-US" sz="2000" b="1" dirty="0"/>
        </a:p>
      </dgm:t>
    </dgm:pt>
    <dgm:pt modelId="{380BACB8-DC84-47A9-A4D2-446B6E1A84AD}" type="parTrans" cxnId="{6F4B3149-37C7-437B-8367-61A335C5317F}">
      <dgm:prSet/>
      <dgm:spPr/>
      <dgm:t>
        <a:bodyPr/>
        <a:lstStyle/>
        <a:p>
          <a:endParaRPr lang="en-US"/>
        </a:p>
      </dgm:t>
    </dgm:pt>
    <dgm:pt modelId="{5511A1F4-1E58-4648-A5B8-E8ED5A16804A}" type="sibTrans" cxnId="{6F4B3149-37C7-437B-8367-61A335C5317F}">
      <dgm:prSet/>
      <dgm:spPr/>
      <dgm:t>
        <a:bodyPr/>
        <a:lstStyle/>
        <a:p>
          <a:endParaRPr lang="en-US"/>
        </a:p>
      </dgm:t>
    </dgm:pt>
    <dgm:pt modelId="{B329CF11-852D-4684-AF08-FEDB4177E885}">
      <dgm:prSet phldrT="[Text]" custT="1"/>
      <dgm:spPr/>
      <dgm:t>
        <a:bodyPr/>
        <a:lstStyle/>
        <a:p>
          <a:r>
            <a:rPr lang="en-US" sz="2000" b="1" dirty="0" smtClean="0"/>
            <a:t>Implement the Plan</a:t>
          </a:r>
          <a:endParaRPr lang="en-US" sz="2000" b="1" dirty="0"/>
        </a:p>
      </dgm:t>
    </dgm:pt>
    <dgm:pt modelId="{126955EF-1747-4011-90FD-877F56608F3C}" type="parTrans" cxnId="{4DB45EBF-FCF0-4ACA-AE00-D7C2058009C2}">
      <dgm:prSet/>
      <dgm:spPr/>
      <dgm:t>
        <a:bodyPr/>
        <a:lstStyle/>
        <a:p>
          <a:endParaRPr lang="en-US"/>
        </a:p>
      </dgm:t>
    </dgm:pt>
    <dgm:pt modelId="{27B72C75-E7FB-4292-899D-CD9A1416DBCC}" type="sibTrans" cxnId="{4DB45EBF-FCF0-4ACA-AE00-D7C2058009C2}">
      <dgm:prSet/>
      <dgm:spPr/>
      <dgm:t>
        <a:bodyPr/>
        <a:lstStyle/>
        <a:p>
          <a:endParaRPr lang="en-US"/>
        </a:p>
      </dgm:t>
    </dgm:pt>
    <dgm:pt modelId="{B884A00A-D52F-4766-999D-EBB81543A14E}">
      <dgm:prSet phldrT="[Text]" custT="1"/>
      <dgm:spPr/>
      <dgm:t>
        <a:bodyPr/>
        <a:lstStyle/>
        <a:p>
          <a:r>
            <a:rPr lang="en-US" sz="2000" b="1" dirty="0" smtClean="0"/>
            <a:t>Analyze the Results</a:t>
          </a:r>
          <a:endParaRPr lang="en-US" sz="2000" b="1" dirty="0"/>
        </a:p>
      </dgm:t>
    </dgm:pt>
    <dgm:pt modelId="{7EED039F-71F0-4595-BD93-6C7B90128291}" type="parTrans" cxnId="{8A78DFEA-7647-4FBA-B2A7-B014D94FB412}">
      <dgm:prSet/>
      <dgm:spPr/>
      <dgm:t>
        <a:bodyPr/>
        <a:lstStyle/>
        <a:p>
          <a:endParaRPr lang="en-US"/>
        </a:p>
      </dgm:t>
    </dgm:pt>
    <dgm:pt modelId="{9EE02036-634C-4DF3-A78E-63081153E048}" type="sibTrans" cxnId="{8A78DFEA-7647-4FBA-B2A7-B014D94FB412}">
      <dgm:prSet/>
      <dgm:spPr/>
      <dgm:t>
        <a:bodyPr/>
        <a:lstStyle/>
        <a:p>
          <a:endParaRPr lang="en-US"/>
        </a:p>
      </dgm:t>
    </dgm:pt>
    <dgm:pt modelId="{99F6B6B5-2253-4AA9-B28B-6CE829EEF261}">
      <dgm:prSet phldrT="[Text]" custT="1"/>
      <dgm:spPr/>
      <dgm:t>
        <a:bodyPr/>
        <a:lstStyle/>
        <a:p>
          <a:r>
            <a:rPr lang="en-US" sz="2000" b="1" dirty="0" smtClean="0"/>
            <a:t>Improve the Process</a:t>
          </a:r>
          <a:endParaRPr lang="en-US" sz="2000" b="1" dirty="0"/>
        </a:p>
      </dgm:t>
    </dgm:pt>
    <dgm:pt modelId="{EC307CBE-BB59-42DC-A986-28C552E5321C}" type="parTrans" cxnId="{024585A2-0474-4942-AEC1-FDECA41AC14E}">
      <dgm:prSet/>
      <dgm:spPr/>
      <dgm:t>
        <a:bodyPr/>
        <a:lstStyle/>
        <a:p>
          <a:endParaRPr lang="en-US"/>
        </a:p>
      </dgm:t>
    </dgm:pt>
    <dgm:pt modelId="{9F447D4F-83B7-4C5E-9851-7F0EF6F6394C}" type="sibTrans" cxnId="{024585A2-0474-4942-AEC1-FDECA41AC14E}">
      <dgm:prSet/>
      <dgm:spPr/>
      <dgm:t>
        <a:bodyPr/>
        <a:lstStyle/>
        <a:p>
          <a:endParaRPr lang="en-US"/>
        </a:p>
      </dgm:t>
    </dgm:pt>
    <dgm:pt modelId="{3CFA5224-1CE9-4A6C-BBD5-9745E59A8175}" type="pres">
      <dgm:prSet presAssocID="{23C31460-1E14-4695-AC69-911046A103E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6F1AEFA-076E-4E16-B369-F7F077877ABE}" type="pres">
      <dgm:prSet presAssocID="{A97918DB-E03B-4054-8CBA-F397CD6C001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64FD87-7F02-4F22-A1E1-1690EF2A08F8}" type="pres">
      <dgm:prSet presAssocID="{A97918DB-E03B-4054-8CBA-F397CD6C0010}" presName="spNode" presStyleCnt="0"/>
      <dgm:spPr/>
    </dgm:pt>
    <dgm:pt modelId="{AEEAFB7A-1272-4910-B948-5A9CED3562E3}" type="pres">
      <dgm:prSet presAssocID="{36527CC7-9F9C-4949-BBAA-2C27B00B16E9}" presName="sibTrans" presStyleLbl="sibTrans1D1" presStyleIdx="0" presStyleCnt="5"/>
      <dgm:spPr/>
      <dgm:t>
        <a:bodyPr/>
        <a:lstStyle/>
        <a:p>
          <a:endParaRPr lang="en-US"/>
        </a:p>
      </dgm:t>
    </dgm:pt>
    <dgm:pt modelId="{A399BED4-5D5A-4228-BD84-16BDE669AD0A}" type="pres">
      <dgm:prSet presAssocID="{3DF9C313-896B-41D2-BA30-C83E0282DDA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87CADA-CAB0-425E-B862-FA3384D83FF9}" type="pres">
      <dgm:prSet presAssocID="{3DF9C313-896B-41D2-BA30-C83E0282DDAB}" presName="spNode" presStyleCnt="0"/>
      <dgm:spPr/>
    </dgm:pt>
    <dgm:pt modelId="{8FBB59CA-AAA1-4F42-A99C-9309564A2B0D}" type="pres">
      <dgm:prSet presAssocID="{5511A1F4-1E58-4648-A5B8-E8ED5A16804A}" presName="sibTrans" presStyleLbl="sibTrans1D1" presStyleIdx="1" presStyleCnt="5"/>
      <dgm:spPr/>
      <dgm:t>
        <a:bodyPr/>
        <a:lstStyle/>
        <a:p>
          <a:endParaRPr lang="en-US"/>
        </a:p>
      </dgm:t>
    </dgm:pt>
    <dgm:pt modelId="{A488CBCF-2B97-4E1C-9179-C12226193E83}" type="pres">
      <dgm:prSet presAssocID="{B329CF11-852D-4684-AF08-FEDB4177E88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956989-2319-40F9-85A3-71144016CC06}" type="pres">
      <dgm:prSet presAssocID="{B329CF11-852D-4684-AF08-FEDB4177E885}" presName="spNode" presStyleCnt="0"/>
      <dgm:spPr/>
    </dgm:pt>
    <dgm:pt modelId="{5D0FCC2B-9583-4A98-969A-54D1F147D3DB}" type="pres">
      <dgm:prSet presAssocID="{27B72C75-E7FB-4292-899D-CD9A1416DBCC}" presName="sibTrans" presStyleLbl="sibTrans1D1" presStyleIdx="2" presStyleCnt="5"/>
      <dgm:spPr/>
      <dgm:t>
        <a:bodyPr/>
        <a:lstStyle/>
        <a:p>
          <a:endParaRPr lang="en-US"/>
        </a:p>
      </dgm:t>
    </dgm:pt>
    <dgm:pt modelId="{3528C358-44EA-4168-843F-C3422EEB2538}" type="pres">
      <dgm:prSet presAssocID="{B884A00A-D52F-4766-999D-EBB81543A14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4A95C0-D00C-4DEB-95F7-182AB590A41D}" type="pres">
      <dgm:prSet presAssocID="{B884A00A-D52F-4766-999D-EBB81543A14E}" presName="spNode" presStyleCnt="0"/>
      <dgm:spPr/>
    </dgm:pt>
    <dgm:pt modelId="{D3D41334-18FA-4929-BBDE-1C0E645A852A}" type="pres">
      <dgm:prSet presAssocID="{9EE02036-634C-4DF3-A78E-63081153E048}" presName="sibTrans" presStyleLbl="sibTrans1D1" presStyleIdx="3" presStyleCnt="5"/>
      <dgm:spPr/>
      <dgm:t>
        <a:bodyPr/>
        <a:lstStyle/>
        <a:p>
          <a:endParaRPr lang="en-US"/>
        </a:p>
      </dgm:t>
    </dgm:pt>
    <dgm:pt modelId="{B9E712AB-1AF9-4F03-B119-D6B2D3F9B058}" type="pres">
      <dgm:prSet presAssocID="{99F6B6B5-2253-4AA9-B28B-6CE829EEF26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E5DD8B-573D-41E6-A6FE-8A5EF38FB6C9}" type="pres">
      <dgm:prSet presAssocID="{99F6B6B5-2253-4AA9-B28B-6CE829EEF261}" presName="spNode" presStyleCnt="0"/>
      <dgm:spPr/>
    </dgm:pt>
    <dgm:pt modelId="{389BD490-528E-4794-9728-670447C04D43}" type="pres">
      <dgm:prSet presAssocID="{9F447D4F-83B7-4C5E-9851-7F0EF6F6394C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D30EB258-AF8F-4BD8-A2EA-625C092EA1B2}" type="presOf" srcId="{9EE02036-634C-4DF3-A78E-63081153E048}" destId="{D3D41334-18FA-4929-BBDE-1C0E645A852A}" srcOrd="0" destOrd="0" presId="urn:microsoft.com/office/officeart/2005/8/layout/cycle5"/>
    <dgm:cxn modelId="{09A67490-5E22-4271-8454-F52B34AB20E1}" type="presOf" srcId="{3DF9C313-896B-41D2-BA30-C83E0282DDAB}" destId="{A399BED4-5D5A-4228-BD84-16BDE669AD0A}" srcOrd="0" destOrd="0" presId="urn:microsoft.com/office/officeart/2005/8/layout/cycle5"/>
    <dgm:cxn modelId="{86A7C0C7-8170-4D45-B75F-785EF2D599E8}" type="presOf" srcId="{36527CC7-9F9C-4949-BBAA-2C27B00B16E9}" destId="{AEEAFB7A-1272-4910-B948-5A9CED3562E3}" srcOrd="0" destOrd="0" presId="urn:microsoft.com/office/officeart/2005/8/layout/cycle5"/>
    <dgm:cxn modelId="{32BF4B1C-41A1-4D94-8FF4-CF389B895907}" type="presOf" srcId="{27B72C75-E7FB-4292-899D-CD9A1416DBCC}" destId="{5D0FCC2B-9583-4A98-969A-54D1F147D3DB}" srcOrd="0" destOrd="0" presId="urn:microsoft.com/office/officeart/2005/8/layout/cycle5"/>
    <dgm:cxn modelId="{024585A2-0474-4942-AEC1-FDECA41AC14E}" srcId="{23C31460-1E14-4695-AC69-911046A103E1}" destId="{99F6B6B5-2253-4AA9-B28B-6CE829EEF261}" srcOrd="4" destOrd="0" parTransId="{EC307CBE-BB59-42DC-A986-28C552E5321C}" sibTransId="{9F447D4F-83B7-4C5E-9851-7F0EF6F6394C}"/>
    <dgm:cxn modelId="{824BA0F0-51D5-4844-B274-7B0A1122D4B3}" type="presOf" srcId="{B329CF11-852D-4684-AF08-FEDB4177E885}" destId="{A488CBCF-2B97-4E1C-9179-C12226193E83}" srcOrd="0" destOrd="0" presId="urn:microsoft.com/office/officeart/2005/8/layout/cycle5"/>
    <dgm:cxn modelId="{E89CCCC3-CC98-4AC6-8B20-59AB44C0D962}" type="presOf" srcId="{23C31460-1E14-4695-AC69-911046A103E1}" destId="{3CFA5224-1CE9-4A6C-BBD5-9745E59A8175}" srcOrd="0" destOrd="0" presId="urn:microsoft.com/office/officeart/2005/8/layout/cycle5"/>
    <dgm:cxn modelId="{F3B5413C-8719-44E5-88B3-4BEFBCF7B743}" type="presOf" srcId="{99F6B6B5-2253-4AA9-B28B-6CE829EEF261}" destId="{B9E712AB-1AF9-4F03-B119-D6B2D3F9B058}" srcOrd="0" destOrd="0" presId="urn:microsoft.com/office/officeart/2005/8/layout/cycle5"/>
    <dgm:cxn modelId="{8A78DFEA-7647-4FBA-B2A7-B014D94FB412}" srcId="{23C31460-1E14-4695-AC69-911046A103E1}" destId="{B884A00A-D52F-4766-999D-EBB81543A14E}" srcOrd="3" destOrd="0" parTransId="{7EED039F-71F0-4595-BD93-6C7B90128291}" sibTransId="{9EE02036-634C-4DF3-A78E-63081153E048}"/>
    <dgm:cxn modelId="{EFF36F1A-D755-465F-9AC3-865879A6D566}" type="presOf" srcId="{5511A1F4-1E58-4648-A5B8-E8ED5A16804A}" destId="{8FBB59CA-AAA1-4F42-A99C-9309564A2B0D}" srcOrd="0" destOrd="0" presId="urn:microsoft.com/office/officeart/2005/8/layout/cycle5"/>
    <dgm:cxn modelId="{4DB45EBF-FCF0-4ACA-AE00-D7C2058009C2}" srcId="{23C31460-1E14-4695-AC69-911046A103E1}" destId="{B329CF11-852D-4684-AF08-FEDB4177E885}" srcOrd="2" destOrd="0" parTransId="{126955EF-1747-4011-90FD-877F56608F3C}" sibTransId="{27B72C75-E7FB-4292-899D-CD9A1416DBCC}"/>
    <dgm:cxn modelId="{DDE79851-B1E5-4505-A216-C28E8DB2EB5A}" srcId="{23C31460-1E14-4695-AC69-911046A103E1}" destId="{A97918DB-E03B-4054-8CBA-F397CD6C0010}" srcOrd="0" destOrd="0" parTransId="{841ACFC6-3A4D-4CD4-90AE-6526ED1B344E}" sibTransId="{36527CC7-9F9C-4949-BBAA-2C27B00B16E9}"/>
    <dgm:cxn modelId="{4F041FEB-CA75-4EF0-8132-7229C6EE2DC4}" type="presOf" srcId="{9F447D4F-83B7-4C5E-9851-7F0EF6F6394C}" destId="{389BD490-528E-4794-9728-670447C04D43}" srcOrd="0" destOrd="0" presId="urn:microsoft.com/office/officeart/2005/8/layout/cycle5"/>
    <dgm:cxn modelId="{4FE9C215-7493-4CFC-8A02-F55E29B03232}" type="presOf" srcId="{A97918DB-E03B-4054-8CBA-F397CD6C0010}" destId="{B6F1AEFA-076E-4E16-B369-F7F077877ABE}" srcOrd="0" destOrd="0" presId="urn:microsoft.com/office/officeart/2005/8/layout/cycle5"/>
    <dgm:cxn modelId="{6F4B3149-37C7-437B-8367-61A335C5317F}" srcId="{23C31460-1E14-4695-AC69-911046A103E1}" destId="{3DF9C313-896B-41D2-BA30-C83E0282DDAB}" srcOrd="1" destOrd="0" parTransId="{380BACB8-DC84-47A9-A4D2-446B6E1A84AD}" sibTransId="{5511A1F4-1E58-4648-A5B8-E8ED5A16804A}"/>
    <dgm:cxn modelId="{D7F98960-A98D-4495-A282-5156BA6EEF57}" type="presOf" srcId="{B884A00A-D52F-4766-999D-EBB81543A14E}" destId="{3528C358-44EA-4168-843F-C3422EEB2538}" srcOrd="0" destOrd="0" presId="urn:microsoft.com/office/officeart/2005/8/layout/cycle5"/>
    <dgm:cxn modelId="{05F3C086-8499-4566-B37E-77D534D88251}" type="presParOf" srcId="{3CFA5224-1CE9-4A6C-BBD5-9745E59A8175}" destId="{B6F1AEFA-076E-4E16-B369-F7F077877ABE}" srcOrd="0" destOrd="0" presId="urn:microsoft.com/office/officeart/2005/8/layout/cycle5"/>
    <dgm:cxn modelId="{01C5CCB5-16CC-46DF-9D7A-42D60E3B7582}" type="presParOf" srcId="{3CFA5224-1CE9-4A6C-BBD5-9745E59A8175}" destId="{0864FD87-7F02-4F22-A1E1-1690EF2A08F8}" srcOrd="1" destOrd="0" presId="urn:microsoft.com/office/officeart/2005/8/layout/cycle5"/>
    <dgm:cxn modelId="{1BAF6EF0-A8BF-4BA3-A2CC-31997793ADD9}" type="presParOf" srcId="{3CFA5224-1CE9-4A6C-BBD5-9745E59A8175}" destId="{AEEAFB7A-1272-4910-B948-5A9CED3562E3}" srcOrd="2" destOrd="0" presId="urn:microsoft.com/office/officeart/2005/8/layout/cycle5"/>
    <dgm:cxn modelId="{5C6E30ED-7EEF-4469-B058-70FE6068597E}" type="presParOf" srcId="{3CFA5224-1CE9-4A6C-BBD5-9745E59A8175}" destId="{A399BED4-5D5A-4228-BD84-16BDE669AD0A}" srcOrd="3" destOrd="0" presId="urn:microsoft.com/office/officeart/2005/8/layout/cycle5"/>
    <dgm:cxn modelId="{DC0B4042-B7A7-4961-93E4-637F46FF96C2}" type="presParOf" srcId="{3CFA5224-1CE9-4A6C-BBD5-9745E59A8175}" destId="{1187CADA-CAB0-425E-B862-FA3384D83FF9}" srcOrd="4" destOrd="0" presId="urn:microsoft.com/office/officeart/2005/8/layout/cycle5"/>
    <dgm:cxn modelId="{2EBD6104-FEC6-47D0-946E-437CCC4C0DC8}" type="presParOf" srcId="{3CFA5224-1CE9-4A6C-BBD5-9745E59A8175}" destId="{8FBB59CA-AAA1-4F42-A99C-9309564A2B0D}" srcOrd="5" destOrd="0" presId="urn:microsoft.com/office/officeart/2005/8/layout/cycle5"/>
    <dgm:cxn modelId="{DA92BB4C-65D7-4BCA-8D97-0AF9F2E68B49}" type="presParOf" srcId="{3CFA5224-1CE9-4A6C-BBD5-9745E59A8175}" destId="{A488CBCF-2B97-4E1C-9179-C12226193E83}" srcOrd="6" destOrd="0" presId="urn:microsoft.com/office/officeart/2005/8/layout/cycle5"/>
    <dgm:cxn modelId="{5B613E6E-5A7D-44EA-9B71-B9C57F414FFB}" type="presParOf" srcId="{3CFA5224-1CE9-4A6C-BBD5-9745E59A8175}" destId="{C3956989-2319-40F9-85A3-71144016CC06}" srcOrd="7" destOrd="0" presId="urn:microsoft.com/office/officeart/2005/8/layout/cycle5"/>
    <dgm:cxn modelId="{DF6103F2-03CE-49BD-A10D-11C35AEDF462}" type="presParOf" srcId="{3CFA5224-1CE9-4A6C-BBD5-9745E59A8175}" destId="{5D0FCC2B-9583-4A98-969A-54D1F147D3DB}" srcOrd="8" destOrd="0" presId="urn:microsoft.com/office/officeart/2005/8/layout/cycle5"/>
    <dgm:cxn modelId="{759D676D-900A-4B84-B600-08E55870E4B5}" type="presParOf" srcId="{3CFA5224-1CE9-4A6C-BBD5-9745E59A8175}" destId="{3528C358-44EA-4168-843F-C3422EEB2538}" srcOrd="9" destOrd="0" presId="urn:microsoft.com/office/officeart/2005/8/layout/cycle5"/>
    <dgm:cxn modelId="{669206B6-2988-4516-840B-B5F4E2F607AB}" type="presParOf" srcId="{3CFA5224-1CE9-4A6C-BBD5-9745E59A8175}" destId="{F94A95C0-D00C-4DEB-95F7-182AB590A41D}" srcOrd="10" destOrd="0" presId="urn:microsoft.com/office/officeart/2005/8/layout/cycle5"/>
    <dgm:cxn modelId="{551671AE-A741-4325-9E86-CF65889F1202}" type="presParOf" srcId="{3CFA5224-1CE9-4A6C-BBD5-9745E59A8175}" destId="{D3D41334-18FA-4929-BBDE-1C0E645A852A}" srcOrd="11" destOrd="0" presId="urn:microsoft.com/office/officeart/2005/8/layout/cycle5"/>
    <dgm:cxn modelId="{A02C4173-2FF4-464D-8695-9EC97B313FCE}" type="presParOf" srcId="{3CFA5224-1CE9-4A6C-BBD5-9745E59A8175}" destId="{B9E712AB-1AF9-4F03-B119-D6B2D3F9B058}" srcOrd="12" destOrd="0" presId="urn:microsoft.com/office/officeart/2005/8/layout/cycle5"/>
    <dgm:cxn modelId="{C3BC694E-D302-4DF1-BC2E-585F1798238A}" type="presParOf" srcId="{3CFA5224-1CE9-4A6C-BBD5-9745E59A8175}" destId="{7EE5DD8B-573D-41E6-A6FE-8A5EF38FB6C9}" srcOrd="13" destOrd="0" presId="urn:microsoft.com/office/officeart/2005/8/layout/cycle5"/>
    <dgm:cxn modelId="{E7117D37-0A68-4C14-8E54-7778117F854C}" type="presParOf" srcId="{3CFA5224-1CE9-4A6C-BBD5-9745E59A8175}" destId="{389BD490-528E-4794-9728-670447C04D43}" srcOrd="14" destOrd="0" presId="urn:microsoft.com/office/officeart/2005/8/layout/cycle5"/>
  </dgm:cxnLst>
  <dgm:bg>
    <a:solidFill>
      <a:schemeClr val="bg1"/>
    </a:solidFill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A7C15-64C3-4ED6-B1DB-1E09B3B5F630}" type="datetimeFigureOut">
              <a:rPr lang="en-US" smtClean="0"/>
              <a:pPr/>
              <a:t>11/15/2008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0865B-53DD-4383-81BB-F69E956B1D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Complete Guide to PowerPoint ®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0865B-53DD-4383-81BB-F69E956B1D4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0865B-53DD-4383-81BB-F69E956B1D4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Charlotte’s Website</a:t>
            </a:r>
            <a:endParaRPr lang="en-US" dirty="0"/>
          </a:p>
        </p:txBody>
      </p:sp>
      <p:pic>
        <p:nvPicPr>
          <p:cNvPr id="7" name="Picture 6" descr="roses5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4572000"/>
            <a:ext cx="1947334" cy="17526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DD6E-7C57-4F38-B0B4-65CA8674BD42}" type="datetimeFigureOut">
              <a:rPr lang="en-US" smtClean="0"/>
              <a:pPr/>
              <a:t>11/15/2008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5C-067E-45DA-BF03-ACD63AE306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DD6E-7C57-4F38-B0B4-65CA8674BD42}" type="datetimeFigureOut">
              <a:rPr lang="en-US" smtClean="0"/>
              <a:pPr/>
              <a:t>11/15/2008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5C-067E-45DA-BF03-ACD63AE306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D7959-1F19-440B-877D-9869DAE71A87}" type="datetimeFigureOut">
              <a:rPr lang="en-US" smtClean="0"/>
              <a:pPr/>
              <a:t>11/15/2008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23F6CA2-720F-4A0C-8736-4346B7155D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D7959-1F19-440B-877D-9869DAE71A87}" type="datetimeFigureOut">
              <a:rPr lang="en-US" smtClean="0"/>
              <a:pPr/>
              <a:t>11/15/2008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6CA2-720F-4A0C-8736-4346B7155D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alphaModFix amt="40000"/>
            <a:lum/>
          </a:blip>
          <a:srcRect/>
          <a:stretch>
            <a:fillRect l="-10000" t="10000" r="30000" b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29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DD6E-7C57-4F38-B0B4-65CA8674BD42}" type="datetimeFigureOut">
              <a:rPr lang="en-US" smtClean="0"/>
              <a:pPr/>
              <a:t>11/15/2008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5C-067E-45DA-BF03-ACD63AE306A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8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Charlotte’s Website</a:t>
            </a:r>
          </a:p>
        </p:txBody>
      </p:sp>
      <p:pic>
        <p:nvPicPr>
          <p:cNvPr id="8" name="Picture 7" descr="roses5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4572000"/>
            <a:ext cx="1947334" cy="17526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DD6E-7C57-4F38-B0B4-65CA8674BD42}" type="datetimeFigureOut">
              <a:rPr lang="en-US" smtClean="0"/>
              <a:pPr/>
              <a:t>11/15/2008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5C-067E-45DA-BF03-ACD63AE306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DD6E-7C57-4F38-B0B4-65CA8674BD42}" type="datetimeFigureOut">
              <a:rPr lang="en-US" smtClean="0"/>
              <a:pPr/>
              <a:t>11/15/2008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5C-067E-45DA-BF03-ACD63AE306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DD6E-7C57-4F38-B0B4-65CA8674BD42}" type="datetimeFigureOut">
              <a:rPr lang="en-US" smtClean="0"/>
              <a:pPr/>
              <a:t>11/15/2008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5C-067E-45DA-BF03-ACD63AE306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DD6E-7C57-4F38-B0B4-65CA8674BD42}" type="datetimeFigureOut">
              <a:rPr lang="en-US" smtClean="0"/>
              <a:pPr/>
              <a:t>11/15/2008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5C-067E-45DA-BF03-ACD63AE306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DD6E-7C57-4F38-B0B4-65CA8674BD42}" type="datetimeFigureOut">
              <a:rPr lang="en-US" smtClean="0"/>
              <a:pPr/>
              <a:t>11/15/2008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5C-067E-45DA-BF03-ACD63AE306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DD6E-7C57-4F38-B0B4-65CA8674BD42}" type="datetimeFigureOut">
              <a:rPr lang="en-US" smtClean="0"/>
              <a:pPr/>
              <a:t>11/15/2008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5C-067E-45DA-BF03-ACD63AE306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DD6E-7C57-4F38-B0B4-65CA8674BD42}" type="datetimeFigureOut">
              <a:rPr lang="en-US" smtClean="0"/>
              <a:pPr/>
              <a:t>11/15/2008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405C-067E-45DA-BF03-ACD63AE306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</a:blip>
          <a:srcRect/>
          <a:stretch>
            <a:fillRect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EDD6E-7C57-4F38-B0B4-65CA8674BD42}" type="datetimeFigureOut">
              <a:rPr lang="en-US" smtClean="0"/>
              <a:pPr/>
              <a:t>11/15/2008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F405C-067E-45DA-BF03-ACD63AE306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51D7959-1F19-440B-877D-9869DAE71A87}" type="datetimeFigureOut">
              <a:rPr lang="en-US" smtClean="0"/>
              <a:pPr/>
              <a:t>11/15/2008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23F6CA2-720F-4A0C-8736-4346B7155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9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wmf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jpeg"/><Relationship Id="rId4" Type="http://schemas.openxmlformats.org/officeDocument/2006/relationships/image" Target="../media/image1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Spring Forward!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2007 Sales and Marketing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Fall has Fell.</a:t>
            </a:r>
            <a:endParaRPr lang="en-US" dirty="0"/>
          </a:p>
        </p:txBody>
      </p:sp>
      <p:pic>
        <p:nvPicPr>
          <p:cNvPr id="6" name="Picture 5" descr="Business1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2514600"/>
            <a:ext cx="3009900" cy="1714500"/>
          </a:xfrm>
          <a:prstGeom prst="rect">
            <a:avLst/>
          </a:prstGeom>
        </p:spPr>
      </p:pic>
      <p:pic>
        <p:nvPicPr>
          <p:cNvPr id="7" name="Picture 6" descr="Business1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4495800"/>
            <a:ext cx="2476500" cy="2105025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0" y="1397000"/>
          <a:ext cx="2895600" cy="2905760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524000"/>
                <a:gridCol w="457200"/>
                <a:gridCol w="457200"/>
                <a:gridCol w="457200"/>
              </a:tblGrid>
              <a:tr h="1422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Product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Packaging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Web Pages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Launch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Fruit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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</a:t>
                      </a:r>
                      <a:endParaRPr lang="en-US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Veggies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</a:t>
                      </a:r>
                      <a:endParaRPr lang="en-US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</a:t>
                      </a:r>
                      <a:endParaRPr lang="en-US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Meats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</a:t>
                      </a:r>
                      <a:endParaRPr lang="en-US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Ice Cream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</a:t>
                      </a:r>
                      <a:endParaRPr lang="en-US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</a:t>
                      </a:r>
                      <a:endParaRPr lang="en-US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</a:t>
                      </a:r>
                      <a:endParaRPr lang="en-US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Winter is here, </a:t>
            </a:r>
            <a:br>
              <a:rPr lang="en-US" dirty="0" smtClean="0"/>
            </a:br>
            <a:r>
              <a:rPr lang="en-US" dirty="0" smtClean="0"/>
              <a:t>and it’s colder than usual.</a:t>
            </a:r>
            <a:endParaRPr lang="en-US" dirty="0"/>
          </a:p>
        </p:txBody>
      </p:sp>
      <p:pic>
        <p:nvPicPr>
          <p:cNvPr id="6" name="Picture 5" descr="WinterIce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0" y="914400"/>
            <a:ext cx="1666875" cy="4000500"/>
          </a:xfrm>
          <a:prstGeom prst="rect">
            <a:avLst/>
          </a:prstGeom>
        </p:spPr>
      </p:pic>
      <p:pic>
        <p:nvPicPr>
          <p:cNvPr id="5" name="Picture 4" descr="WinterIce7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00" y="4648200"/>
            <a:ext cx="3190875" cy="1714500"/>
          </a:xfrm>
          <a:prstGeom prst="rect">
            <a:avLst/>
          </a:prstGeom>
        </p:spPr>
      </p:pic>
      <p:pic>
        <p:nvPicPr>
          <p:cNvPr id="4" name="Picture 3" descr="WinterIce8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1200" y="2438400"/>
            <a:ext cx="1714500" cy="19526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14400" y="1905000"/>
            <a:ext cx="4267200" cy="369332"/>
          </a:xfrm>
          <a:prstGeom prst="rect">
            <a:avLst/>
          </a:prstGeom>
          <a:noFill/>
        </p:spPr>
        <p:txBody>
          <a:bodyPr wrap="square" numCol="2" spcCol="91440" rtlCol="0">
            <a:spAutoFit/>
          </a:bodyPr>
          <a:lstStyle/>
          <a:p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29100" cy="4525963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New Products</a:t>
            </a:r>
          </a:p>
          <a:p>
            <a:pPr lvl="1"/>
            <a:r>
              <a:rPr lang="en-US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Mint ice</a:t>
            </a:r>
          </a:p>
          <a:p>
            <a:pPr lvl="1"/>
            <a:r>
              <a:rPr lang="en-US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Wild Rose moon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Has Sprung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Products</a:t>
            </a:r>
          </a:p>
          <a:p>
            <a:pPr lvl="1"/>
            <a:r>
              <a:rPr lang="en-US" dirty="0" smtClean="0"/>
              <a:t>Mint ice</a:t>
            </a:r>
          </a:p>
          <a:p>
            <a:pPr lvl="1"/>
            <a:r>
              <a:rPr lang="en-US" dirty="0" smtClean="0"/>
              <a:t>Wild Rose moon</a:t>
            </a:r>
          </a:p>
        </p:txBody>
      </p:sp>
      <p:pic>
        <p:nvPicPr>
          <p:cNvPr id="1026" name="Picture 2" descr="C:\1Computer Mama\E-Book\Photos\Digital Camera\Fruit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2895600"/>
            <a:ext cx="5143500" cy="31337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Grass Has Riz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2000" y="1524000"/>
          <a:ext cx="7696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Process Control (SPC)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219200"/>
          <a:ext cx="83058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Product Sales</a:t>
            </a:r>
            <a:r>
              <a:rPr lang="en-US" baseline="0" dirty="0" smtClean="0"/>
              <a:t>!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82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Spring has sprung, the grass has riz,</a:t>
            </a:r>
          </a:p>
          <a:p>
            <a:r>
              <a:rPr lang="en-US" dirty="0" smtClean="0"/>
              <a:t>I wonder where the flower iz.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 The Rest of the Story ;-)</a:t>
            </a:r>
            <a:endParaRPr lang="en-US" dirty="0"/>
          </a:p>
        </p:txBody>
      </p:sp>
      <p:pic>
        <p:nvPicPr>
          <p:cNvPr id="4" name="Picture 3" descr="Robin1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765800"/>
            <a:ext cx="1968500" cy="109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Wind Riz, Then it Blew</a:t>
            </a:r>
            <a:endParaRPr lang="en-US" dirty="0"/>
          </a:p>
        </p:txBody>
      </p:sp>
      <p:pic>
        <p:nvPicPr>
          <p:cNvPr id="10" name="Picture 9" descr="tree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295400"/>
            <a:ext cx="2781300" cy="3048000"/>
          </a:xfrm>
          <a:prstGeom prst="rect">
            <a:avLst/>
          </a:prstGeom>
        </p:spPr>
      </p:pic>
      <p:pic>
        <p:nvPicPr>
          <p:cNvPr id="11" name="Picture 10" descr="tree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3810000"/>
            <a:ext cx="2657475" cy="3048000"/>
          </a:xfrm>
          <a:prstGeom prst="rect">
            <a:avLst/>
          </a:prstGeom>
        </p:spPr>
      </p:pic>
      <p:sp>
        <p:nvSpPr>
          <p:cNvPr id="7" name="Action Button: Information 6">
            <a:hlinkClick r:id="rId4" action="ppaction://hlinksldjump" highlightClick="1"/>
          </p:cNvPr>
          <p:cNvSpPr/>
          <p:nvPr/>
        </p:nvSpPr>
        <p:spPr>
          <a:xfrm>
            <a:off x="7772400" y="4800600"/>
            <a:ext cx="838200" cy="914400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eBeth\AppData\Local\Microsoft\Windows\Temporary Internet Files\Content.IE5\Z4IB1C4F\MCNA00969_0000[1].wm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533399" y="1524000"/>
            <a:ext cx="4495801" cy="33343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Rain </a:t>
            </a:r>
            <a:r>
              <a:rPr lang="en-US" dirty="0" err="1" smtClean="0"/>
              <a:t>Friz</a:t>
            </a:r>
            <a:r>
              <a:rPr lang="en-US" dirty="0" smtClean="0"/>
              <a:t>, Then it </a:t>
            </a:r>
            <a:r>
              <a:rPr lang="en-US" dirty="0" err="1" smtClean="0"/>
              <a:t>Snew</a:t>
            </a:r>
            <a:endParaRPr lang="en-US" dirty="0"/>
          </a:p>
        </p:txBody>
      </p:sp>
      <p:pic>
        <p:nvPicPr>
          <p:cNvPr id="11" name="Picture 10" descr="WinterIce4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914400"/>
            <a:ext cx="1704975" cy="4000500"/>
          </a:xfrm>
          <a:prstGeom prst="rect">
            <a:avLst/>
          </a:prstGeom>
        </p:spPr>
      </p:pic>
      <p:pic>
        <p:nvPicPr>
          <p:cNvPr id="9" name="Picture 8" descr="WinterIce6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0" y="4800600"/>
            <a:ext cx="2609850" cy="1714500"/>
          </a:xfrm>
          <a:prstGeom prst="rect">
            <a:avLst/>
          </a:prstGeom>
        </p:spPr>
      </p:pic>
      <p:pic>
        <p:nvPicPr>
          <p:cNvPr id="1026" name="Picture 2" descr="C:\Users\eBeth\AppData\Local\Microsoft\Windows\Temporary Internet Files\Content.IE5\Z4IB1C4F\MMj02828630000[1]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8200" y="1828800"/>
            <a:ext cx="4527912" cy="3581400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Spring is Gone.</a:t>
            </a:r>
            <a:endParaRPr lang="en-US" dirty="0"/>
          </a:p>
        </p:txBody>
      </p:sp>
      <p:pic>
        <p:nvPicPr>
          <p:cNvPr id="7" name="Content Placeholder 6" descr="Business4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419600" y="5181600"/>
            <a:ext cx="3429000" cy="1285875"/>
          </a:xfrm>
        </p:spPr>
      </p:pic>
      <p:pic>
        <p:nvPicPr>
          <p:cNvPr id="5" name="Picture 4" descr="Robin6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0" y="1295400"/>
            <a:ext cx="2095500" cy="1800225"/>
          </a:xfrm>
          <a:prstGeom prst="roundRect">
            <a:avLst/>
          </a:prstGeom>
          <a:effectLst>
            <a:reflection blurRad="6350" stA="50000" endA="295" endPos="92000" dist="101600" dir="5400000" sy="-100000" algn="bl" rotWithShape="0"/>
          </a:effectLst>
        </p:spPr>
      </p:pic>
      <p:pic>
        <p:nvPicPr>
          <p:cNvPr id="6" name="Picture 5" descr="Robin5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4600" y="3657600"/>
            <a:ext cx="1295400" cy="1331720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0" y="1397000"/>
          <a:ext cx="4953000" cy="24765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476500"/>
                <a:gridCol w="2476500"/>
              </a:tblGrid>
              <a:tr h="96520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5113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5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Office Them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3631</TotalTime>
  <Words>140</Words>
  <Application>Microsoft Office PowerPoint</Application>
  <PresentationFormat>On-screen Show (4:3)</PresentationFormat>
  <Paragraphs>53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Equity</vt:lpstr>
      <vt:lpstr>Spring Forward!</vt:lpstr>
      <vt:lpstr>Spring Has Sprung</vt:lpstr>
      <vt:lpstr>The Grass Has Riz</vt:lpstr>
      <vt:lpstr>Statistical Process Control (SPC)</vt:lpstr>
      <vt:lpstr>New Product Sales!</vt:lpstr>
      <vt:lpstr>  The Rest of the Story ;-)</vt:lpstr>
      <vt:lpstr>The Wind Riz, Then it Blew</vt:lpstr>
      <vt:lpstr>The Rain Friz, Then it Snew</vt:lpstr>
      <vt:lpstr>Spring is Gone.</vt:lpstr>
      <vt:lpstr>Fall has Fell.</vt:lpstr>
      <vt:lpstr>Winter is here,  and it’s colder than usual.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eBeth</dc:creator>
  <cp:lastModifiedBy>eBeth</cp:lastModifiedBy>
  <cp:revision>257</cp:revision>
  <dcterms:created xsi:type="dcterms:W3CDTF">2007-08-16T10:51:05Z</dcterms:created>
  <dcterms:modified xsi:type="dcterms:W3CDTF">2008-11-15T19:28:50Z</dcterms:modified>
</cp:coreProperties>
</file>